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6" r:id="rId9"/>
    <p:sldId id="264" r:id="rId10"/>
    <p:sldId id="265" r:id="rId11"/>
    <p:sldId id="267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</p:embeddedFont>
    <p:embeddedFont>
      <p:font typeface="Raleway Bold" panose="020B0604020202020204" charset="0"/>
      <p:regular r:id="rId18"/>
    </p:embeddedFont>
    <p:embeddedFont>
      <p:font typeface="Raleway Heavy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12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4856" y="5067332"/>
            <a:ext cx="7148982" cy="4648135"/>
            <a:chOff x="0" y="0"/>
            <a:chExt cx="9531976" cy="6197514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54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Gabriel Alvares 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23206" r="20420"/>
          <a:stretch>
            <a:fillRect/>
          </a:stretch>
        </p:blipFill>
        <p:spPr>
          <a:xfrm>
            <a:off x="9589372" y="0"/>
            <a:ext cx="8698628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99431" y="8279598"/>
            <a:ext cx="5254694" cy="662252"/>
            <a:chOff x="0" y="0"/>
            <a:chExt cx="34463078" cy="4343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4463078" cy="4343400"/>
            </a:xfrm>
            <a:custGeom>
              <a:avLst/>
              <a:gdLst/>
              <a:ahLst/>
              <a:cxnLst/>
              <a:rect l="l" t="t" r="r" b="b"/>
              <a:pathLst>
                <a:path w="34463078" h="4343400">
                  <a:moveTo>
                    <a:pt x="33701078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34463078" y="4343400"/>
                  </a:lnTo>
                  <a:lnTo>
                    <a:pt x="34463078" y="0"/>
                  </a:lnTo>
                  <a:lnTo>
                    <a:pt x="33701078" y="0"/>
                  </a:lnTo>
                  <a:close/>
                  <a:moveTo>
                    <a:pt x="34139228" y="760730"/>
                  </a:moveTo>
                  <a:lnTo>
                    <a:pt x="34139228" y="4019550"/>
                  </a:lnTo>
                  <a:lnTo>
                    <a:pt x="33701078" y="4019550"/>
                  </a:lnTo>
                  <a:lnTo>
                    <a:pt x="33701078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34139228" y="323850"/>
                  </a:lnTo>
                  <a:lnTo>
                    <a:pt x="341392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33815378" cy="3696970"/>
            </a:xfrm>
            <a:custGeom>
              <a:avLst/>
              <a:gdLst/>
              <a:ahLst/>
              <a:cxnLst/>
              <a:rect l="l" t="t" r="r" b="b"/>
              <a:pathLst>
                <a:path w="33815378" h="3696970">
                  <a:moveTo>
                    <a:pt x="33374688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33377228" y="3696970"/>
                  </a:lnTo>
                  <a:lnTo>
                    <a:pt x="33377228" y="3695700"/>
                  </a:lnTo>
                  <a:lnTo>
                    <a:pt x="33815378" y="3695700"/>
                  </a:lnTo>
                  <a:lnTo>
                    <a:pt x="338153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6544888" y="1317271"/>
            <a:ext cx="5425350" cy="657905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544888" y="8279598"/>
            <a:ext cx="5425350" cy="676200"/>
            <a:chOff x="0" y="0"/>
            <a:chExt cx="35582332" cy="44348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582330" cy="4434878"/>
            </a:xfrm>
            <a:custGeom>
              <a:avLst/>
              <a:gdLst/>
              <a:ahLst/>
              <a:cxnLst/>
              <a:rect l="l" t="t" r="r" b="b"/>
              <a:pathLst>
                <a:path w="35582330" h="4434878">
                  <a:moveTo>
                    <a:pt x="34820330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5582330" y="4434878"/>
                  </a:lnTo>
                  <a:lnTo>
                    <a:pt x="35582330" y="0"/>
                  </a:lnTo>
                  <a:lnTo>
                    <a:pt x="34820330" y="0"/>
                  </a:lnTo>
                  <a:close/>
                  <a:moveTo>
                    <a:pt x="35258480" y="760730"/>
                  </a:moveTo>
                  <a:lnTo>
                    <a:pt x="35258480" y="4111028"/>
                  </a:lnTo>
                  <a:lnTo>
                    <a:pt x="34820330" y="4111028"/>
                  </a:lnTo>
                  <a:lnTo>
                    <a:pt x="34820330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5258480" y="323850"/>
                  </a:lnTo>
                  <a:lnTo>
                    <a:pt x="35258480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34934630" cy="3788448"/>
            </a:xfrm>
            <a:custGeom>
              <a:avLst/>
              <a:gdLst/>
              <a:ahLst/>
              <a:cxnLst/>
              <a:rect l="l" t="t" r="r" b="b"/>
              <a:pathLst>
                <a:path w="34934630" h="3788448">
                  <a:moveTo>
                    <a:pt x="34493941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4496480" y="3788448"/>
                  </a:lnTo>
                  <a:lnTo>
                    <a:pt x="34496480" y="3787178"/>
                  </a:lnTo>
                  <a:lnTo>
                    <a:pt x="34934630" y="3787178"/>
                  </a:lnTo>
                  <a:lnTo>
                    <a:pt x="34934630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12479047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0228" y="8234804"/>
            <a:ext cx="4645010" cy="58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Back Log </a:t>
            </a:r>
            <a:r>
              <a:rPr lang="en-US" sz="3200" spc="96" dirty="0" err="1">
                <a:solidFill>
                  <a:srgbClr val="FFFFFF"/>
                </a:solidFill>
                <a:latin typeface="Raleway"/>
              </a:rPr>
              <a:t>Frigologia</a:t>
            </a:r>
            <a:endParaRPr lang="en-US" sz="3200" spc="96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58535" y="8271792"/>
            <a:ext cx="770930" cy="58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479047" y="8279598"/>
            <a:ext cx="5205577" cy="676200"/>
            <a:chOff x="0" y="0"/>
            <a:chExt cx="34140943" cy="4434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140942" cy="4434878"/>
            </a:xfrm>
            <a:custGeom>
              <a:avLst/>
              <a:gdLst/>
              <a:ahLst/>
              <a:cxnLst/>
              <a:rect l="l" t="t" r="r" b="b"/>
              <a:pathLst>
                <a:path w="34140942" h="4434878">
                  <a:moveTo>
                    <a:pt x="33378942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4140942" y="4434878"/>
                  </a:lnTo>
                  <a:lnTo>
                    <a:pt x="34140942" y="0"/>
                  </a:lnTo>
                  <a:lnTo>
                    <a:pt x="33378942" y="0"/>
                  </a:lnTo>
                  <a:close/>
                  <a:moveTo>
                    <a:pt x="33817092" y="760730"/>
                  </a:moveTo>
                  <a:lnTo>
                    <a:pt x="33817092" y="4111028"/>
                  </a:lnTo>
                  <a:lnTo>
                    <a:pt x="33378942" y="4111028"/>
                  </a:lnTo>
                  <a:lnTo>
                    <a:pt x="33378942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3817092" y="323850"/>
                  </a:lnTo>
                  <a:lnTo>
                    <a:pt x="3381709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23850" y="323850"/>
              <a:ext cx="33493242" cy="3788448"/>
            </a:xfrm>
            <a:custGeom>
              <a:avLst/>
              <a:gdLst/>
              <a:ahLst/>
              <a:cxnLst/>
              <a:rect l="l" t="t" r="r" b="b"/>
              <a:pathLst>
                <a:path w="33493242" h="3788448">
                  <a:moveTo>
                    <a:pt x="33052553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3055092" y="3788448"/>
                  </a:lnTo>
                  <a:lnTo>
                    <a:pt x="33055092" y="3787178"/>
                  </a:lnTo>
                  <a:lnTo>
                    <a:pt x="33493242" y="3787178"/>
                  </a:lnTo>
                  <a:lnTo>
                    <a:pt x="33493242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448075" y="8234804"/>
            <a:ext cx="3267521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Banco de Dados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74708"/>
            <a:chOff x="0" y="-19050"/>
            <a:chExt cx="11925518" cy="1023294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283243" y="1745483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0"/>
            <a:ext cx="18288000" cy="1366303"/>
          </a:xfrm>
          <a:prstGeom prst="rect">
            <a:avLst/>
          </a:prstGeom>
          <a:solidFill>
            <a:srgbClr val="313F4C"/>
          </a:solidFill>
        </p:spPr>
        <p:txBody>
          <a:bodyPr/>
          <a:lstStyle/>
          <a:p>
            <a:endParaRPr lang="pt-BR" dirty="0"/>
          </a:p>
        </p:txBody>
      </p:sp>
      <p:grpSp>
        <p:nvGrpSpPr>
          <p:cNvPr id="7" name="Group 7"/>
          <p:cNvGrpSpPr/>
          <p:nvPr/>
        </p:nvGrpSpPr>
        <p:grpSpPr>
          <a:xfrm>
            <a:off x="5719829" y="127026"/>
            <a:ext cx="5358764" cy="3023458"/>
            <a:chOff x="0" y="0"/>
            <a:chExt cx="7145018" cy="4031277"/>
          </a:xfrm>
        </p:grpSpPr>
        <p:sp>
          <p:nvSpPr>
            <p:cNvPr id="8" name="TextBox 8"/>
            <p:cNvSpPr txBox="1"/>
            <p:nvPr/>
          </p:nvSpPr>
          <p:spPr>
            <a:xfrm>
              <a:off x="0" y="-19050"/>
              <a:ext cx="7145018" cy="1428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 dirty="0" err="1">
                  <a:solidFill>
                    <a:srgbClr val="CBCDCD"/>
                  </a:solidFill>
                  <a:latin typeface="Raleway Bold"/>
                </a:rPr>
                <a:t>Nosso</a:t>
              </a:r>
              <a:r>
                <a:rPr lang="en-US" sz="7000" dirty="0">
                  <a:solidFill>
                    <a:srgbClr val="CBCDCD"/>
                  </a:solidFill>
                  <a:latin typeface="Raleway Bold"/>
                </a:rPr>
                <a:t> </a:t>
              </a:r>
              <a:r>
                <a:rPr lang="en-US" sz="7000" dirty="0" err="1">
                  <a:solidFill>
                    <a:srgbClr val="CBCDCD"/>
                  </a:solidFill>
                  <a:latin typeface="Raleway Bold"/>
                </a:rPr>
                <a:t>Tema</a:t>
              </a:r>
              <a:endParaRPr lang="en-US" sz="7000" dirty="0">
                <a:solidFill>
                  <a:srgbClr val="CBCDCD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839934"/>
              <a:ext cx="7145018" cy="809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00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30990"/>
              <a:ext cx="71450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3526318" y="6697933"/>
            <a:ext cx="10114148" cy="812818"/>
          </a:xfrm>
          <a:prstGeom prst="rect">
            <a:avLst/>
          </a:prstGeom>
          <a:solidFill>
            <a:srgbClr val="313F4C"/>
          </a:solidFill>
        </p:spPr>
        <p:txBody>
          <a:bodyPr/>
          <a:lstStyle/>
          <a:p>
            <a:endParaRPr lang="pt-BR" dirty="0"/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8BBD858F-58B7-4DCD-9C3B-387684EB5953}"/>
              </a:ext>
            </a:extLst>
          </p:cNvPr>
          <p:cNvSpPr txBox="1"/>
          <p:nvPr/>
        </p:nvSpPr>
        <p:spPr>
          <a:xfrm>
            <a:off x="3620536" y="6825400"/>
            <a:ext cx="10011221" cy="562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 spc="107">
                <a:solidFill>
                  <a:srgbClr val="F2EBC7"/>
                </a:solidFill>
                <a:latin typeface="Raleway"/>
              </a:rPr>
              <a:t>CONTROLE DE </a:t>
            </a:r>
            <a:r>
              <a:rPr lang="en-US" sz="3600" spc="107" dirty="0">
                <a:solidFill>
                  <a:srgbClr val="F2EBC7"/>
                </a:solidFill>
                <a:latin typeface="Raleway"/>
              </a:rPr>
              <a:t>TEMPERATURA DE CARNES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84499" y="7813499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criativas.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8136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813683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DFC7D87-A0B6-4DEF-A832-0866934ECF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3863"/>
            <a:ext cx="18288000" cy="6039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67238" y="113054"/>
            <a:ext cx="821920" cy="83869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206892" y="1317271"/>
            <a:ext cx="4095898" cy="8151024"/>
            <a:chOff x="0" y="0"/>
            <a:chExt cx="25756879" cy="51257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251660" y="2916254"/>
            <a:ext cx="7013002" cy="644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/>
              </a:rPr>
              <a:t>  </a:t>
            </a:r>
            <a:r>
              <a:rPr lang="en-US" sz="3200" spc="96" dirty="0">
                <a:latin typeface="Raleway" panose="020B0604020202020204" charset="0"/>
              </a:rPr>
              <a:t>3.96°C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-1.12°C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-4.46°C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-6.57°C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-0.38°C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5.46ºC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4.89°C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-6.16°C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5.52°C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1.86°C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06892" y="1317271"/>
            <a:ext cx="4095898" cy="1732333"/>
            <a:chOff x="0" y="0"/>
            <a:chExt cx="25756879" cy="108937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6892" y="3193977"/>
            <a:ext cx="4095898" cy="887458"/>
            <a:chOff x="0" y="0"/>
            <a:chExt cx="2637654" cy="571500"/>
          </a:xfrm>
        </p:grpSpPr>
        <p:sp>
          <p:nvSpPr>
            <p:cNvPr id="15" name="Freeform 15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292921"/>
            <a:ext cx="680041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TESTES UNITÁRIOS LM35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206892" y="3813746"/>
            <a:ext cx="4095898" cy="887458"/>
            <a:chOff x="0" y="0"/>
            <a:chExt cx="2637654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6892" y="4505325"/>
            <a:ext cx="4095898" cy="887458"/>
            <a:chOff x="0" y="0"/>
            <a:chExt cx="2637654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06892" y="5143500"/>
            <a:ext cx="4095898" cy="887458"/>
            <a:chOff x="0" y="0"/>
            <a:chExt cx="2637654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06892" y="5760178"/>
            <a:ext cx="4095898" cy="887458"/>
            <a:chOff x="0" y="0"/>
            <a:chExt cx="2637654" cy="571500"/>
          </a:xfrm>
        </p:grpSpPr>
        <p:sp>
          <p:nvSpPr>
            <p:cNvPr id="24" name="Freeform 2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06892" y="6450682"/>
            <a:ext cx="4095898" cy="887458"/>
            <a:chOff x="0" y="0"/>
            <a:chExt cx="2637654" cy="571500"/>
          </a:xfrm>
        </p:grpSpPr>
        <p:sp>
          <p:nvSpPr>
            <p:cNvPr id="26" name="Freeform 2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206892" y="7048592"/>
            <a:ext cx="4095898" cy="887458"/>
            <a:chOff x="0" y="0"/>
            <a:chExt cx="2637654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6892" y="7760254"/>
            <a:ext cx="4095898" cy="887458"/>
            <a:chOff x="0" y="0"/>
            <a:chExt cx="2637654" cy="571500"/>
          </a:xfrm>
        </p:grpSpPr>
        <p:sp>
          <p:nvSpPr>
            <p:cNvPr id="30" name="Freeform 3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06892" y="8370842"/>
            <a:ext cx="4095898" cy="887458"/>
            <a:chOff x="0" y="0"/>
            <a:chExt cx="2637654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096051" y="1317271"/>
            <a:ext cx="4095898" cy="8151024"/>
            <a:chOff x="0" y="0"/>
            <a:chExt cx="25756879" cy="5125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011783" y="1317271"/>
            <a:ext cx="4095898" cy="8151024"/>
            <a:chOff x="0" y="0"/>
            <a:chExt cx="25756879" cy="5125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7096051" y="1317271"/>
            <a:ext cx="4095898" cy="1732333"/>
            <a:chOff x="0" y="0"/>
            <a:chExt cx="25756879" cy="108937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3011783" y="1317271"/>
            <a:ext cx="4095898" cy="1732333"/>
            <a:chOff x="0" y="0"/>
            <a:chExt cx="25756879" cy="1089370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8527783" y="2987022"/>
            <a:ext cx="140077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4.03°C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5.80°C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-1.66°C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1.86°C 5.7°C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-8.7°C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5.51°C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-2.97°C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096051" y="3193977"/>
            <a:ext cx="4095898" cy="887458"/>
            <a:chOff x="0" y="0"/>
            <a:chExt cx="2637654" cy="571500"/>
          </a:xfrm>
        </p:grpSpPr>
        <p:sp>
          <p:nvSpPr>
            <p:cNvPr id="47" name="Freeform 47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4346176" y="2916254"/>
            <a:ext cx="1427113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-2.73°C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-5.57°C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-6.39°C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6.19°C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2.34°C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0.56°C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1.90°C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3.81°C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7096051" y="3813746"/>
            <a:ext cx="4095898" cy="887458"/>
            <a:chOff x="0" y="0"/>
            <a:chExt cx="2637654" cy="571500"/>
          </a:xfrm>
        </p:grpSpPr>
        <p:sp>
          <p:nvSpPr>
            <p:cNvPr id="50" name="Freeform 5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7096051" y="4505325"/>
            <a:ext cx="4095898" cy="887458"/>
            <a:chOff x="0" y="0"/>
            <a:chExt cx="2637654" cy="571500"/>
          </a:xfrm>
        </p:grpSpPr>
        <p:sp>
          <p:nvSpPr>
            <p:cNvPr id="52" name="Freeform 5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3" name="Group 53"/>
          <p:cNvGrpSpPr/>
          <p:nvPr/>
        </p:nvGrpSpPr>
        <p:grpSpPr>
          <a:xfrm>
            <a:off x="7096051" y="5143500"/>
            <a:ext cx="4095898" cy="887458"/>
            <a:chOff x="0" y="0"/>
            <a:chExt cx="2637654" cy="571500"/>
          </a:xfrm>
        </p:grpSpPr>
        <p:sp>
          <p:nvSpPr>
            <p:cNvPr id="54" name="Freeform 5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5" name="Group 55"/>
          <p:cNvGrpSpPr/>
          <p:nvPr/>
        </p:nvGrpSpPr>
        <p:grpSpPr>
          <a:xfrm>
            <a:off x="7096051" y="5833863"/>
            <a:ext cx="4095898" cy="887458"/>
            <a:chOff x="0" y="0"/>
            <a:chExt cx="2637654" cy="571500"/>
          </a:xfrm>
        </p:grpSpPr>
        <p:sp>
          <p:nvSpPr>
            <p:cNvPr id="56" name="Freeform 5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7096051" y="6450682"/>
            <a:ext cx="4095898" cy="887458"/>
            <a:chOff x="0" y="0"/>
            <a:chExt cx="2637654" cy="571500"/>
          </a:xfrm>
        </p:grpSpPr>
        <p:sp>
          <p:nvSpPr>
            <p:cNvPr id="58" name="Freeform 5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7096051" y="7048592"/>
            <a:ext cx="4095898" cy="887458"/>
            <a:chOff x="0" y="0"/>
            <a:chExt cx="2637654" cy="571500"/>
          </a:xfrm>
        </p:grpSpPr>
        <p:sp>
          <p:nvSpPr>
            <p:cNvPr id="60" name="Freeform 6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1" name="Group 61"/>
          <p:cNvGrpSpPr/>
          <p:nvPr/>
        </p:nvGrpSpPr>
        <p:grpSpPr>
          <a:xfrm>
            <a:off x="7096051" y="7760254"/>
            <a:ext cx="4095898" cy="887458"/>
            <a:chOff x="0" y="0"/>
            <a:chExt cx="2637654" cy="571500"/>
          </a:xfrm>
        </p:grpSpPr>
        <p:sp>
          <p:nvSpPr>
            <p:cNvPr id="62" name="Freeform 6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3" name="Group 63"/>
          <p:cNvGrpSpPr/>
          <p:nvPr/>
        </p:nvGrpSpPr>
        <p:grpSpPr>
          <a:xfrm>
            <a:off x="7096051" y="8370842"/>
            <a:ext cx="4095898" cy="887458"/>
            <a:chOff x="0" y="0"/>
            <a:chExt cx="2637654" cy="571500"/>
          </a:xfrm>
        </p:grpSpPr>
        <p:sp>
          <p:nvSpPr>
            <p:cNvPr id="64" name="Freeform 6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3011783" y="3193977"/>
            <a:ext cx="4095898" cy="887458"/>
            <a:chOff x="0" y="0"/>
            <a:chExt cx="2637654" cy="571500"/>
          </a:xfrm>
        </p:grpSpPr>
        <p:sp>
          <p:nvSpPr>
            <p:cNvPr id="66" name="Freeform 6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13011783" y="3813746"/>
            <a:ext cx="4095898" cy="887458"/>
            <a:chOff x="0" y="0"/>
            <a:chExt cx="2637654" cy="571500"/>
          </a:xfrm>
        </p:grpSpPr>
        <p:sp>
          <p:nvSpPr>
            <p:cNvPr id="68" name="Freeform 6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3011783" y="4505325"/>
            <a:ext cx="4095898" cy="887458"/>
            <a:chOff x="0" y="0"/>
            <a:chExt cx="2637654" cy="571500"/>
          </a:xfrm>
        </p:grpSpPr>
        <p:sp>
          <p:nvSpPr>
            <p:cNvPr id="70" name="Freeform 7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1" name="Group 71"/>
          <p:cNvGrpSpPr/>
          <p:nvPr/>
        </p:nvGrpSpPr>
        <p:grpSpPr>
          <a:xfrm>
            <a:off x="13011783" y="5143500"/>
            <a:ext cx="4095898" cy="887458"/>
            <a:chOff x="0" y="0"/>
            <a:chExt cx="2637654" cy="571500"/>
          </a:xfrm>
        </p:grpSpPr>
        <p:sp>
          <p:nvSpPr>
            <p:cNvPr id="72" name="Freeform 7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3" name="Group 73"/>
          <p:cNvGrpSpPr/>
          <p:nvPr/>
        </p:nvGrpSpPr>
        <p:grpSpPr>
          <a:xfrm>
            <a:off x="13011783" y="5760178"/>
            <a:ext cx="4095898" cy="887458"/>
            <a:chOff x="0" y="0"/>
            <a:chExt cx="2637654" cy="571500"/>
          </a:xfrm>
        </p:grpSpPr>
        <p:sp>
          <p:nvSpPr>
            <p:cNvPr id="74" name="Freeform 7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5" name="Group 75"/>
          <p:cNvGrpSpPr/>
          <p:nvPr/>
        </p:nvGrpSpPr>
        <p:grpSpPr>
          <a:xfrm>
            <a:off x="13011783" y="6450682"/>
            <a:ext cx="4095898" cy="887458"/>
            <a:chOff x="0" y="0"/>
            <a:chExt cx="2637654" cy="571500"/>
          </a:xfrm>
        </p:grpSpPr>
        <p:sp>
          <p:nvSpPr>
            <p:cNvPr id="76" name="Freeform 7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13011783" y="7048592"/>
            <a:ext cx="4095898" cy="887458"/>
            <a:chOff x="0" y="0"/>
            <a:chExt cx="2637654" cy="571500"/>
          </a:xfrm>
        </p:grpSpPr>
        <p:sp>
          <p:nvSpPr>
            <p:cNvPr id="78" name="Freeform 7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9" name="Group 79"/>
          <p:cNvGrpSpPr/>
          <p:nvPr/>
        </p:nvGrpSpPr>
        <p:grpSpPr>
          <a:xfrm>
            <a:off x="13011783" y="7760254"/>
            <a:ext cx="4095898" cy="887458"/>
            <a:chOff x="0" y="0"/>
            <a:chExt cx="2637654" cy="571500"/>
          </a:xfrm>
        </p:grpSpPr>
        <p:sp>
          <p:nvSpPr>
            <p:cNvPr id="80" name="Freeform 8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1" name="Group 81"/>
          <p:cNvGrpSpPr/>
          <p:nvPr/>
        </p:nvGrpSpPr>
        <p:grpSpPr>
          <a:xfrm>
            <a:off x="13011783" y="8370842"/>
            <a:ext cx="4095898" cy="887458"/>
            <a:chOff x="0" y="0"/>
            <a:chExt cx="2637654" cy="571500"/>
          </a:xfrm>
        </p:grpSpPr>
        <p:sp>
          <p:nvSpPr>
            <p:cNvPr id="82" name="Freeform 8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3" name="TextBox 83"/>
          <p:cNvSpPr txBox="1"/>
          <p:nvPr/>
        </p:nvSpPr>
        <p:spPr>
          <a:xfrm>
            <a:off x="7096051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15/09/2020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11783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16/09/2020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206892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Temperatura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teste de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dia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 14/09/2020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577</Words>
  <Application>Microsoft Office PowerPoint</Application>
  <PresentationFormat>Personalizar</PresentationFormat>
  <Paragraphs>111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Raleway Heavy</vt:lpstr>
      <vt:lpstr>Calibri</vt:lpstr>
      <vt:lpstr>Raleway Bold</vt:lpstr>
      <vt:lpstr>Arial</vt:lpstr>
      <vt:lpstr>Raleway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14</cp:revision>
  <dcterms:created xsi:type="dcterms:W3CDTF">2006-08-16T00:00:00Z</dcterms:created>
  <dcterms:modified xsi:type="dcterms:W3CDTF">2020-09-22T13:42:44Z</dcterms:modified>
  <dc:identifier>DAEH9baU73E</dc:identifier>
</cp:coreProperties>
</file>

<file path=docProps/thumbnail.jpeg>
</file>